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15CB3C-17E9-4BA1-8E1E-2555F7F87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6553E56-6992-4542-8226-AB50C3B78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7F016E-39DC-4226-9ADA-92340776D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021735-6C36-4C0E-BA1B-B20DD0AE2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414EB7-A3EE-4DB9-9EC2-267A20C85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473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B8D8D4-7605-4EA8-A126-37BB0B454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D6D3E3-C533-4EAB-BD87-8E9CD187D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8C9A67-AD5D-47E6-9DDB-A3D01B283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29F744-C2C2-4BD9-8961-E0346C36B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735BFE-15EB-4024-9CEE-A07165CF7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86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D9A92-FAE4-446E-AE18-C9DE409CB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E61EE2-AE41-4F09-B10E-256027A9E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ECEC9E-A1CA-4E20-8F8C-BFBCB2B7B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19F53F-B3C4-4AB6-BC29-9F378C62C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DCBC5F-D277-4293-A2B6-D41AA3BEE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68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CE987A-F9EC-4067-9D68-8E923BFE6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118456-F65C-456E-B6B5-E1D2EDB582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3BE496-B116-4BCA-9B64-339F8EA33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A37279-1C34-4F76-90DD-47FD844F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01FBFC-66D4-4AFF-B8F8-972DECA6D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FD75A2-E8AF-4BD3-8B84-FB633B615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518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9F0F31-2EDE-42CA-8AFF-990AA3BE0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9D9A6A-7F1D-425E-89BC-7FCADBA4C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3D43F88-3B55-4CFA-9F2A-6CBB72775C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44397FE-45E4-488A-BB7F-40A0A32E7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8C5A92C-51F4-47D8-88F2-7532426AC9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6B8A5E8-85CA-44B2-9DD0-2BBC713C2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941E346-F859-463F-BA70-13BF5E81F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8925EE-D3EF-4477-87FA-B195F8E9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156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124A65-443E-482F-86C5-97011767A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898622D-9214-41C2-8A27-5FFEF2404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B46E403-E63F-4203-BEA0-4D3232DE6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2667F03-08B6-4C9A-9009-30C9D16C5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328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E98D5E2-4817-40A0-AED8-4A9C769A9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CF35EA1-977C-455B-A1E6-ED7FE3191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E97201-8495-4F82-9151-351EB7FA1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354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47310-0A9A-498A-8A30-B0E504A28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082AD0-0030-4C03-BB5F-5040037D8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F2B2E3-5255-4AD9-9869-3AFB0E1FAE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6E6B02-23E2-4731-8D7B-110DE5192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133B7A-0FC0-490E-B078-7EEFBFD96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1CF6BA-F6BE-4E62-B07D-0498AA4F1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570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C61A4F-645C-45D1-9BE3-EC55BED25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5ECFDC7-6908-4F13-A782-6DCFBDB725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6B9444-0540-4DCC-8E58-14C7BE4CA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D8E193-BD09-4385-AC34-D9EE1A009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5EF7AD-67D4-44D8-B1D7-B6AD52B39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644EF0-327B-43A6-9E48-A4D0FA567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863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0DE01D-F189-4561-8720-5A00EC929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113A49D-5F72-47B0-BCD5-24D2328E7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F03970-948B-4FAE-8929-707958CC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DC15D4-CEA1-4391-9DD9-B3A42C642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F1DD9B-BCB8-4A3A-A3EF-394F9D1FF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202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E0B8760-FA44-4658-A131-F31125DDE4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FA13AB-846F-4432-B9C4-DE4411D637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30948F-679E-4B0C-8A18-FA1578DDB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5B39CC-1438-42B0-AFC1-363E5DC97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18542A-A764-41D1-9D98-80230470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74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C575BD-4B83-4C84-8CE9-8782C2241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221B11-9595-4AF5-86F0-3D23B62CB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E6BBC6-E99D-487C-847A-CDF53B71AB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4EB1F-BD73-4F57-BF53-4092EBEEF60E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FE9B53-F564-4EAC-B7F0-AF4DBF2086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45FAFA-BC2C-4FBC-9321-CD5864DDC9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17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698AA-AB8D-409B-9497-31FD67F71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5125"/>
            <a:ext cx="11688974" cy="1325563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Сравнительная информация по бюджету с другими муниципальными образованиями Свердловской области на 2025 год 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C1F0E7-DB33-4B93-A3B7-0B4C3CEB58FA}"/>
              </a:ext>
            </a:extLst>
          </p:cNvPr>
          <p:cNvSpPr txBox="1"/>
          <p:nvPr/>
        </p:nvSpPr>
        <p:spPr>
          <a:xfrm>
            <a:off x="4876800" y="2566332"/>
            <a:ext cx="234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Красноуфимский МО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53D6FB-B86C-4281-BB48-9773CFBEE628}"/>
              </a:ext>
            </a:extLst>
          </p:cNvPr>
          <p:cNvSpPr txBox="1"/>
          <p:nvPr/>
        </p:nvSpPr>
        <p:spPr>
          <a:xfrm>
            <a:off x="4965700" y="3100189"/>
            <a:ext cx="234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 Первоуральск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C5133C-D126-48CD-828A-3B478EE044D2}"/>
              </a:ext>
            </a:extLst>
          </p:cNvPr>
          <p:cNvSpPr txBox="1"/>
          <p:nvPr/>
        </p:nvSpPr>
        <p:spPr>
          <a:xfrm>
            <a:off x="4965700" y="3665757"/>
            <a:ext cx="234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 Ревда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D5AF39B-4521-4E8D-85E9-2C4267FF7209}"/>
              </a:ext>
            </a:extLst>
          </p:cNvPr>
          <p:cNvSpPr txBox="1"/>
          <p:nvPr/>
        </p:nvSpPr>
        <p:spPr>
          <a:xfrm>
            <a:off x="4914900" y="4154567"/>
            <a:ext cx="196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Артинский</a:t>
            </a:r>
            <a:r>
              <a:rPr lang="ru-RU" dirty="0"/>
              <a:t> МО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4BF6B1-7C8D-445F-BBF8-1DEFAC7EA51A}"/>
              </a:ext>
            </a:extLst>
          </p:cNvPr>
          <p:cNvSpPr txBox="1"/>
          <p:nvPr/>
        </p:nvSpPr>
        <p:spPr>
          <a:xfrm>
            <a:off x="4914900" y="4706877"/>
            <a:ext cx="196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Ачитский</a:t>
            </a:r>
            <a:r>
              <a:rPr lang="ru-RU" dirty="0"/>
              <a:t> МО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9DD47EB-445A-47E1-953F-091A2B436398}"/>
              </a:ext>
            </a:extLst>
          </p:cNvPr>
          <p:cNvSpPr txBox="1"/>
          <p:nvPr/>
        </p:nvSpPr>
        <p:spPr>
          <a:xfrm>
            <a:off x="4876800" y="5219978"/>
            <a:ext cx="196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ГО Красноуфимск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9562D7-E31D-4A8A-AA47-81CF4039DECE}"/>
              </a:ext>
            </a:extLst>
          </p:cNvPr>
          <p:cNvSpPr txBox="1"/>
          <p:nvPr/>
        </p:nvSpPr>
        <p:spPr>
          <a:xfrm>
            <a:off x="10164931" y="1690688"/>
            <a:ext cx="1029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млн. руб.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963F02-1718-4218-B667-67D20AAD4992}"/>
              </a:ext>
            </a:extLst>
          </p:cNvPr>
          <p:cNvSpPr txBox="1"/>
          <p:nvPr/>
        </p:nvSpPr>
        <p:spPr>
          <a:xfrm>
            <a:off x="2432482" y="6214369"/>
            <a:ext cx="876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*по данным, размещенным на официальных сайтах муниципальных образований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B62F7C-6562-474D-867F-EB328E1689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9"/>
          <a:stretch/>
        </p:blipFill>
        <p:spPr>
          <a:xfrm>
            <a:off x="198226" y="2481297"/>
            <a:ext cx="4762265" cy="33465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96351F6-5670-42AB-8D62-20A3AF278B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" r="14066"/>
          <a:stretch/>
        </p:blipFill>
        <p:spPr>
          <a:xfrm>
            <a:off x="7080308" y="2390607"/>
            <a:ext cx="4653209" cy="33465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BB3582-DA2B-46D5-BFCE-2FF23E3691DC}"/>
              </a:ext>
            </a:extLst>
          </p:cNvPr>
          <p:cNvSpPr txBox="1"/>
          <p:nvPr/>
        </p:nvSpPr>
        <p:spPr>
          <a:xfrm>
            <a:off x="2762182" y="2003734"/>
            <a:ext cx="2114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ДОХОДЫ БЮДЖЕТА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87A7C3-C1C5-4784-ACAB-10DA43183387}"/>
              </a:ext>
            </a:extLst>
          </p:cNvPr>
          <p:cNvSpPr txBox="1"/>
          <p:nvPr/>
        </p:nvSpPr>
        <p:spPr>
          <a:xfrm>
            <a:off x="6991408" y="2007284"/>
            <a:ext cx="2176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РАСХОДЫ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4310164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44</Words>
  <Application>Microsoft Office PowerPoint</Application>
  <PresentationFormat>Широкоэкранный</PresentationFormat>
  <Paragraphs>11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Сравнительная информация по бюджету с другими муниципальными образованиями Свердловской области на 2025 год *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KrutovAV</dc:creator>
  <cp:lastModifiedBy>KrutovAV</cp:lastModifiedBy>
  <cp:revision>25</cp:revision>
  <cp:lastPrinted>2026-05-14T06:37:35Z</cp:lastPrinted>
  <dcterms:created xsi:type="dcterms:W3CDTF">2026-04-14T06:43:50Z</dcterms:created>
  <dcterms:modified xsi:type="dcterms:W3CDTF">2026-05-20T04:32:34Z</dcterms:modified>
</cp:coreProperties>
</file>